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90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36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45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71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37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79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64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08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92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6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32E93-5D81-4E06-A4BF-7D59F5152063}" type="datetimeFigureOut">
              <a:rPr kumimoji="1" lang="ja-JP" altLang="en-US" smtClean="0"/>
              <a:t>2021/8/6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560C-04F5-44CD-A7CA-A3CEABEB50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kumimoji="1"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kumimoji="1"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9762" cy="1079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9762" cy="10799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486" y="1079976"/>
            <a:ext cx="9584789" cy="863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49A713-D43B-4508-BE75-4543A46BC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5830" y="3284633"/>
            <a:ext cx="6098690" cy="2356876"/>
          </a:xfrm>
        </p:spPr>
        <p:txBody>
          <a:bodyPr anchor="b">
            <a:normAutofit/>
          </a:bodyPr>
          <a:lstStyle/>
          <a:p>
            <a:endParaRPr lang="ja-JP" altLang="en-US" sz="3900" b="1">
              <a:solidFill>
                <a:schemeClr val="tx1">
                  <a:lumMod val="65000"/>
                  <a:lumOff val="35000"/>
                </a:schemeClr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50D057-2751-4377-9277-D3B0ECBB7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9940" y="6217274"/>
            <a:ext cx="5399881" cy="1307269"/>
          </a:xfrm>
        </p:spPr>
        <p:txBody>
          <a:bodyPr anchor="t">
            <a:normAutofit/>
          </a:bodyPr>
          <a:lstStyle/>
          <a:p>
            <a:endParaRPr kumimoji="1" lang="ja-JP" altLang="en-US" sz="1700" b="1">
              <a:solidFill>
                <a:schemeClr val="tx1">
                  <a:lumMod val="65000"/>
                  <a:lumOff val="35000"/>
                </a:schemeClr>
              </a:solidFill>
              <a:latin typeface="AR P勘亭流H" panose="03000900000000000000" pitchFamily="66" charset="-128"/>
              <a:ea typeface="AR P勘亭流H" panose="03000900000000000000" pitchFamily="66" charset="-128"/>
            </a:endParaRPr>
          </a:p>
        </p:txBody>
      </p:sp>
      <p:pic>
        <p:nvPicPr>
          <p:cNvPr id="15" name="図 14" descr="店が並んでいるバイク&#10;&#10;中程度の精度で自動的に生成された説明">
            <a:extLst>
              <a:ext uri="{FF2B5EF4-FFF2-40B4-BE49-F238E27FC236}">
                <a16:creationId xmlns:a16="http://schemas.microsoft.com/office/drawing/2014/main" id="{CC12174B-67D7-4C46-B031-71C13AD65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" y="4536316"/>
            <a:ext cx="10692641" cy="6433113"/>
          </a:xfrm>
          <a:prstGeom prst="rect">
            <a:avLst/>
          </a:prstGeom>
        </p:spPr>
      </p:pic>
      <p:pic>
        <p:nvPicPr>
          <p:cNvPr id="20" name="図 19" descr="自転車のタイヤ&#10;&#10;低い精度で自動的に生成された説明">
            <a:extLst>
              <a:ext uri="{FF2B5EF4-FFF2-40B4-BE49-F238E27FC236}">
                <a16:creationId xmlns:a16="http://schemas.microsoft.com/office/drawing/2014/main" id="{02688A30-8FA1-4AAD-AE75-2E246CC3E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" y="-36448"/>
            <a:ext cx="4724722" cy="5436329"/>
          </a:xfrm>
          <a:prstGeom prst="rect">
            <a:avLst/>
          </a:prstGeom>
        </p:spPr>
      </p:pic>
      <p:pic>
        <p:nvPicPr>
          <p:cNvPr id="24" name="図 23" descr="自転車のタイヤ&#10;&#10;中程度の精度で自動的に生成された説明">
            <a:extLst>
              <a:ext uri="{FF2B5EF4-FFF2-40B4-BE49-F238E27FC236}">
                <a16:creationId xmlns:a16="http://schemas.microsoft.com/office/drawing/2014/main" id="{2699A726-1E83-42BB-A327-A2D654585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43" y="1"/>
            <a:ext cx="5890508" cy="47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 P勘亭流H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大特価ホイール 有ります( ´∀｀ )</dc:title>
  <dc:creator>ﾀｲﾔ市場 宇都宮南</dc:creator>
  <cp:lastModifiedBy>ﾀｲﾔ市場 宇都宮南</cp:lastModifiedBy>
  <cp:revision>2</cp:revision>
  <dcterms:created xsi:type="dcterms:W3CDTF">2021-08-06T06:37:42Z</dcterms:created>
  <dcterms:modified xsi:type="dcterms:W3CDTF">2021-08-06T07:23:33Z</dcterms:modified>
</cp:coreProperties>
</file>